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48" r:id="rId19"/>
    <p:sldId id="450" r:id="rId20"/>
    <p:sldId id="449" r:id="rId21"/>
    <p:sldId id="451" r:id="rId22"/>
    <p:sldId id="4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64" autoAdjust="0"/>
  </p:normalViewPr>
  <p:slideViewPr>
    <p:cSldViewPr snapToGrid="0">
      <p:cViewPr>
        <p:scale>
          <a:sx n="114" d="100"/>
          <a:sy n="114" d="100"/>
        </p:scale>
        <p:origin x="-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/>
            <a:t>……..</a:t>
          </a:r>
          <a:r>
            <a:rPr lang="en-US" b="1" dirty="0"/>
            <a:t> </a:t>
          </a:r>
          <a:r>
            <a:rPr lang="en-US" b="1" dirty="0" err="1"/>
            <a:t>Mesleki</a:t>
          </a:r>
          <a:r>
            <a:rPr lang="en-US" b="1" dirty="0"/>
            <a:t> </a:t>
          </a:r>
          <a:r>
            <a:rPr lang="en-US" b="1" dirty="0" err="1"/>
            <a:t>ve</a:t>
          </a:r>
          <a:r>
            <a:rPr lang="en-US" b="1" dirty="0"/>
            <a:t> Teknik Anadolu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en-US" b="1"/>
            <a:t>https://</a:t>
          </a:r>
          <a:r>
            <a:rPr lang="tr-TR" b="1"/>
            <a:t>.........</a:t>
          </a:r>
          <a:r>
            <a:rPr lang="en-US" b="1"/>
            <a:t>.meb.k12.tr </a:t>
          </a:r>
          <a:endParaRPr lang="en-US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/>
            <a:t>E posta adresinizi yazınız</a:t>
          </a:r>
          <a:endParaRPr lang="en-US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ECA01C18-C77A-4455-B375-D7FEDB1EAEBB}">
      <dgm:prSet/>
      <dgm:spPr/>
      <dgm:t>
        <a:bodyPr/>
        <a:lstStyle/>
        <a:p>
          <a:r>
            <a:rPr lang="tr-TR" b="1"/>
            <a:t>Varsa linkinizi yazınız</a:t>
          </a:r>
          <a:endParaRPr lang="en-US"/>
        </a:p>
      </dgm:t>
    </dgm:pt>
    <dgm:pt modelId="{D5666C04-0E1B-430E-B887-5C5F3D1FC396}" type="parTrans" cxnId="{2C257899-9FD4-4984-A621-F626A756E810}">
      <dgm:prSet/>
      <dgm:spPr/>
      <dgm:t>
        <a:bodyPr/>
        <a:lstStyle/>
        <a:p>
          <a:endParaRPr lang="en-US"/>
        </a:p>
      </dgm:t>
    </dgm:pt>
    <dgm:pt modelId="{730D5D8F-892A-4BBA-B397-B1F618AF65F3}" type="sibTrans" cxnId="{2C257899-9FD4-4984-A621-F626A756E810}">
      <dgm:prSet/>
      <dgm:spPr/>
      <dgm:t>
        <a:bodyPr/>
        <a:lstStyle/>
        <a:p>
          <a:endParaRPr lang="en-US"/>
        </a:p>
      </dgm:t>
    </dgm:pt>
    <dgm:pt modelId="{176FEFAF-1420-4C92-AAA3-CF084CC35BF7}">
      <dgm:prSet/>
      <dgm:spPr/>
      <dgm:t>
        <a:bodyPr/>
        <a:lstStyle/>
        <a:p>
          <a:r>
            <a:rPr lang="tr-TR" b="1"/>
            <a:t>Varsa linkinizi yazınız</a:t>
          </a:r>
          <a:endParaRPr lang="en-US"/>
        </a:p>
      </dgm:t>
    </dgm:pt>
    <dgm:pt modelId="{F31E8B10-64FA-4B29-A227-96E4CBFF2A89}" type="parTrans" cxnId="{D9E6C113-F6C8-4CEF-9091-9FBFDA126770}">
      <dgm:prSet/>
      <dgm:spPr/>
      <dgm:t>
        <a:bodyPr/>
        <a:lstStyle/>
        <a:p>
          <a:endParaRPr lang="en-US"/>
        </a:p>
      </dgm:t>
    </dgm:pt>
    <dgm:pt modelId="{E5D3EC16-1368-408B-8A3A-C3344877E33A}" type="sibTrans" cxnId="{D9E6C113-F6C8-4CEF-9091-9FBFDA126770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/>
            <a:t>0414</a:t>
          </a:r>
          <a:r>
            <a:rPr lang="en-US" b="1"/>
            <a:t> -	</a:t>
          </a:r>
          <a:endParaRPr lang="en-US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39AC4BDF-4AE7-4C03-8A9C-42259C272684}" type="presOf" srcId="{ECA01C18-C77A-4455-B375-D7FEDB1EAEBB}" destId="{E4B50FCE-E66E-4BBD-9A6D-139F0470D45E}" srcOrd="0" destOrd="2" presId="urn:microsoft.com/office/officeart/2005/8/layout/list1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2C257899-9FD4-4984-A621-F626A756E810}" srcId="{3678681D-C5C8-4815-BE2A-6FD91EB59076}" destId="{ECA01C18-C77A-4455-B375-D7FEDB1EAEBB}" srcOrd="2" destOrd="0" parTransId="{D5666C04-0E1B-430E-B887-5C5F3D1FC396}" sibTransId="{730D5D8F-892A-4BBA-B397-B1F618AF65F3}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DB422CD8-5D94-46D4-B128-585E7D069464}" type="presOf" srcId="{342C7784-93A1-4412-A7BC-A8D18F4D0C55}" destId="{E4B50FCE-E66E-4BBD-9A6D-139F0470D45E}" srcOrd="0" destOrd="4" presId="urn:microsoft.com/office/officeart/2005/8/layout/list1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A8E8A249-ECF0-407A-8F66-AEA11E76C300}" type="presOf" srcId="{176FEFAF-1420-4C92-AAA3-CF084CC35BF7}" destId="{E4B50FCE-E66E-4BBD-9A6D-139F0470D45E}" srcOrd="0" destOrd="3" presId="urn:microsoft.com/office/officeart/2005/8/layout/list1"/>
    <dgm:cxn modelId="{D9E6C113-F6C8-4CEF-9091-9FBFDA126770}" srcId="{3678681D-C5C8-4815-BE2A-6FD91EB59076}" destId="{176FEFAF-1420-4C92-AAA3-CF084CC35BF7}" srcOrd="3" destOrd="0" parTransId="{F31E8B10-64FA-4B29-A227-96E4CBFF2A89}" sibTransId="{E5D3EC16-1368-408B-8A3A-C3344877E33A}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9805A88F-7DA5-4299-858F-25F822524C7A}" srcId="{3678681D-C5C8-4815-BE2A-6FD91EB59076}" destId="{342C7784-93A1-4412-A7BC-A8D18F4D0C55}" srcOrd="4" destOrd="0" parTransId="{C9937578-5122-447E-A393-DAD922EAF500}" sibTransId="{39276FE4-4C05-430A-99C8-09F964F0BA02}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801507"/>
          <a:ext cx="5325141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437388" rIns="51450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/>
            <a:t>https://</a:t>
          </a:r>
          <a:r>
            <a:rPr lang="tr-TR" sz="2100" b="1" kern="1200"/>
            <a:t>.........</a:t>
          </a:r>
          <a:r>
            <a:rPr lang="en-US" sz="2100" b="1" kern="1200"/>
            <a:t>.meb.k12.tr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E posta adresinizi yazınız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Varsa linkinizi yazınız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Varsa linkinizi yazınız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0414</a:t>
          </a:r>
          <a:r>
            <a:rPr lang="en-US" sz="2100" b="1" kern="1200"/>
            <a:t> -	</a:t>
          </a:r>
          <a:endParaRPr lang="en-US" sz="2100" kern="1200"/>
        </a:p>
      </dsp:txBody>
      <dsp:txXfrm>
        <a:off x="0" y="801507"/>
        <a:ext cx="5325141" cy="2249100"/>
      </dsp:txXfrm>
    </dsp:sp>
    <dsp:sp modelId="{CD6D768A-CFC7-4832-915E-F73C2B73B0F2}">
      <dsp:nvSpPr>
        <dsp:cNvPr id="0" name=""/>
        <dsp:cNvSpPr/>
      </dsp:nvSpPr>
      <dsp:spPr>
        <a:xfrm>
          <a:off x="331462" y="491547"/>
          <a:ext cx="4640472" cy="6199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……..</a:t>
          </a:r>
          <a:r>
            <a:rPr lang="en-US" sz="2100" b="1" kern="1200" dirty="0"/>
            <a:t> </a:t>
          </a:r>
          <a:r>
            <a:rPr lang="en-US" sz="2100" b="1" kern="1200" dirty="0" err="1"/>
            <a:t>Mesleki</a:t>
          </a:r>
          <a:r>
            <a:rPr lang="en-US" sz="2100" b="1" kern="1200" dirty="0"/>
            <a:t> </a:t>
          </a:r>
          <a:r>
            <a:rPr lang="en-US" sz="2100" b="1" kern="1200" dirty="0" err="1"/>
            <a:t>ve</a:t>
          </a:r>
          <a:r>
            <a:rPr lang="en-US" sz="2100" b="1" kern="1200" dirty="0"/>
            <a:t> Teknik Anadolu </a:t>
          </a:r>
          <a:r>
            <a:rPr lang="en-US" sz="2100" b="1" kern="1200" dirty="0" err="1"/>
            <a:t>Lisesi</a:t>
          </a:r>
          <a:endParaRPr lang="en-US" sz="2100" kern="1200" dirty="0"/>
        </a:p>
      </dsp:txBody>
      <dsp:txXfrm>
        <a:off x="361724" y="521809"/>
        <a:ext cx="457994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xmlns="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19.3.2024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19.3.2024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xmlns="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xmlns="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xmlns="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xmlns="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xmlns="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D56677B-C0B7-4DAC-ACAD-8054FF1B5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xmlns="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………..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Okulunuzun görsel resimlerini ekleyiniz</a:t>
            </a:r>
          </a:p>
        </p:txBody>
      </p:sp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………..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" marR="5080" indent="-635" algn="just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13335" algn="l"/>
                <a:tab pos="272415" algn="l"/>
              </a:tabLst>
            </a:pPr>
            <a:r>
              <a:rPr lang="tr-TR" dirty="0"/>
              <a:t>	OKULUNUZUN TARİHÇESİNİ YAZINIZ</a:t>
            </a:r>
            <a:endParaRPr lang="tr-T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………..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AÇIKLAYICI BİLGİ EKLEYİNİZ</a:t>
            </a:r>
          </a:p>
        </p:txBody>
      </p:sp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………. MESLEKİ VE TEKNİK ANADOLU LİSESİ DÖNER SERMAYE ÜRETİM ÇALIŞMALARIMIZ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Okulunuzda </a:t>
            </a:r>
            <a:r>
              <a:rPr lang="tr-TR" b="1" u="sng" dirty="0"/>
              <a:t>varsa</a:t>
            </a:r>
            <a:r>
              <a:rPr lang="tr-TR" dirty="0"/>
              <a:t> ürettiğiniz ürünlerin fotoğraflarınız ekleyiniz</a:t>
            </a:r>
          </a:p>
        </p:txBody>
      </p:sp>
    </p:spTree>
    <p:extLst>
      <p:ext uri="{BB962C8B-B14F-4D97-AF65-F5344CB8AC3E}">
        <p14:creationId xmlns:p14="http://schemas.microsoft.com/office/powerpoint/2010/main" val="31077361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……… MESLEKİ VE TEKNİK ANADOLU 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…..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….. 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B2F21A03-2EE6-EBEF-B115-8A916BEE9218}"/>
              </a:ext>
            </a:extLst>
          </p:cNvPr>
          <p:cNvGraphicFramePr>
            <a:graphicFrameLocks noGrp="1"/>
          </p:cNvGraphicFramePr>
          <p:nvPr/>
        </p:nvGraphicFramePr>
        <p:xfrm>
          <a:off x="1150649" y="2967572"/>
          <a:ext cx="9004298" cy="361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7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6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0" dirty="0">
                          <a:latin typeface="Calibri"/>
                          <a:cs typeface="Calibri"/>
                        </a:rPr>
                        <a:t>………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 err="1">
                          <a:latin typeface="Calibri"/>
                          <a:cs typeface="Calibri"/>
                        </a:rPr>
                        <a:t>Teknolojileri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2000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lang="tr-TR" sz="2000" b="1" spc="0" dirty="0">
                          <a:latin typeface="Calibri"/>
                          <a:cs typeface="Calibri"/>
                        </a:rPr>
                        <a:t>………..</a:t>
                      </a:r>
                      <a:r>
                        <a:rPr sz="2000" b="1" spc="-10" dirty="0" err="1">
                          <a:latin typeface="Calibri"/>
                          <a:cs typeface="Calibri"/>
                        </a:rPr>
                        <a:t>Teknolojisi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Sınavlı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xmlns="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673884E6-8D78-A824-AF38-5E879940CD48}"/>
              </a:ext>
            </a:extLst>
          </p:cNvPr>
          <p:cNvSpPr txBox="1"/>
          <p:nvPr/>
        </p:nvSpPr>
        <p:spPr>
          <a:xfrm>
            <a:off x="4343400" y="2895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Okulunuzun etkinlik fotoğraflarını ekleyiniz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FCFFA5BC-F93C-FA91-A697-31C088611D4B}"/>
              </a:ext>
            </a:extLst>
          </p:cNvPr>
          <p:cNvSpPr txBox="1"/>
          <p:nvPr/>
        </p:nvSpPr>
        <p:spPr>
          <a:xfrm>
            <a:off x="4953000" y="419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PAYLAŞTIĞINIZ ÖĞRENCİ RESİMLERİ İÇİN VELİ İZİN BELGESİ ALINMALIDIR</a:t>
            </a:r>
          </a:p>
        </p:txBody>
      </p:sp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xmlns="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xmlns="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264398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xmlns="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xmlns="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xmlns="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xmlns="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</a:t>
            </a:r>
            <a:r>
              <a:rPr lang="tr-TR" sz="2000" dirty="0" smtClean="0">
                <a:latin typeface="Cambria"/>
                <a:cs typeface="Cambria"/>
              </a:rPr>
              <a:t>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xmlns="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xmlns="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xmlns="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xmlns="" id="{A0FAB95E-0E7B-38F5-595D-D58B66AF6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xmlns="" id="{6B3798F3-0169-734A-E6A3-BA469CA9B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xmlns="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xmlns="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xmlns="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8336</TotalTime>
  <Words>934</Words>
  <Application>Microsoft Office PowerPoint</Application>
  <PresentationFormat>Özel</PresentationFormat>
  <Paragraphs>134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M.MesutYILDIRIM</cp:lastModifiedBy>
  <cp:revision>323</cp:revision>
  <dcterms:created xsi:type="dcterms:W3CDTF">2018-08-21T13:08:41Z</dcterms:created>
  <dcterms:modified xsi:type="dcterms:W3CDTF">2024-03-19T05:56:51Z</dcterms:modified>
</cp:coreProperties>
</file>